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71" r:id="rId6"/>
    <p:sldId id="270" r:id="rId7"/>
    <p:sldId id="268" r:id="rId8"/>
    <p:sldId id="269" r:id="rId9"/>
    <p:sldId id="272" r:id="rId10"/>
    <p:sldId id="273" r:id="rId11"/>
    <p:sldId id="262" r:id="rId12"/>
    <p:sldId id="261" r:id="rId13"/>
    <p:sldId id="274" r:id="rId14"/>
    <p:sldId id="263" r:id="rId15"/>
    <p:sldId id="264" r:id="rId16"/>
    <p:sldId id="275" r:id="rId17"/>
    <p:sldId id="265" r:id="rId18"/>
    <p:sldId id="266" r:id="rId19"/>
    <p:sldId id="276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6723-CD7B-4254-B907-1FDA063E1D32}" type="datetimeFigureOut">
              <a:rPr lang="tr-TR" smtClean="0"/>
              <a:t>19.09.2017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1C8-01A0-45E6-AAEC-F95BF0702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08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6723-CD7B-4254-B907-1FDA063E1D32}" type="datetimeFigureOut">
              <a:rPr lang="tr-TR" smtClean="0"/>
              <a:t>19.09.2017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1C8-01A0-45E6-AAEC-F95BF0702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18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6723-CD7B-4254-B907-1FDA063E1D32}" type="datetimeFigureOut">
              <a:rPr lang="tr-TR" smtClean="0"/>
              <a:t>19.09.2017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1C8-01A0-45E6-AAEC-F95BF0702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8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6723-CD7B-4254-B907-1FDA063E1D32}" type="datetimeFigureOut">
              <a:rPr lang="tr-TR" smtClean="0"/>
              <a:t>19.09.2017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1C8-01A0-45E6-AAEC-F95BF0702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49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6723-CD7B-4254-B907-1FDA063E1D32}" type="datetimeFigureOut">
              <a:rPr lang="tr-TR" smtClean="0"/>
              <a:t>19.09.2017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1C8-01A0-45E6-AAEC-F95BF0702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561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6723-CD7B-4254-B907-1FDA063E1D32}" type="datetimeFigureOut">
              <a:rPr lang="tr-TR" smtClean="0"/>
              <a:t>19.09.2017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1C8-01A0-45E6-AAEC-F95BF0702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031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6723-CD7B-4254-B907-1FDA063E1D32}" type="datetimeFigureOut">
              <a:rPr lang="tr-TR" smtClean="0"/>
              <a:t>19.09.2017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1C8-01A0-45E6-AAEC-F95BF0702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47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6723-CD7B-4254-B907-1FDA063E1D32}" type="datetimeFigureOut">
              <a:rPr lang="tr-TR" smtClean="0"/>
              <a:t>19.09.2017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1C8-01A0-45E6-AAEC-F95BF0702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01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6723-CD7B-4254-B907-1FDA063E1D32}" type="datetimeFigureOut">
              <a:rPr lang="tr-TR" smtClean="0"/>
              <a:t>19.09.2017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1C8-01A0-45E6-AAEC-F95BF0702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123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6723-CD7B-4254-B907-1FDA063E1D32}" type="datetimeFigureOut">
              <a:rPr lang="tr-TR" smtClean="0"/>
              <a:t>19.09.2017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1C8-01A0-45E6-AAEC-F95BF0702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23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6723-CD7B-4254-B907-1FDA063E1D32}" type="datetimeFigureOut">
              <a:rPr lang="tr-TR" smtClean="0"/>
              <a:t>19.09.2017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1C8-01A0-45E6-AAEC-F95BF0702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70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6723-CD7B-4254-B907-1FDA063E1D32}" type="datetimeFigureOut">
              <a:rPr lang="tr-TR" smtClean="0"/>
              <a:t>19.09.2017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91C8-01A0-45E6-AAEC-F95BF0702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390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 YAYGIN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KURS ÖĞRETMENLİĞİ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774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3729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6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447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436096" y="836712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947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62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126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447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156176" y="836712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13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582603" cy="482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3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3" y="220471"/>
            <a:ext cx="870921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24053" y="1340768"/>
            <a:ext cx="122413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0161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45306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259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0921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82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58114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253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798627" cy="494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62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GÜNDEM MADDELERİ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KURSİYERLERİN KURS KAYITLARI İÇİN E YAYGIN SİSTEMİNE YÖNLENDİRİLMELERİ</a:t>
            </a:r>
          </a:p>
          <a:p>
            <a:r>
              <a:rPr lang="tr-TR" dirty="0" smtClean="0"/>
              <a:t>KURS PLANLAMA AŞAMASINDA YAPILMASI GEREKEN İŞ VE İŞLEMLER</a:t>
            </a:r>
          </a:p>
          <a:p>
            <a:r>
              <a:rPr lang="tr-TR" dirty="0" smtClean="0"/>
              <a:t>KURS SÜRECİ İÇERİSİNDE YAPILMASI GEREKEN İŞ VE İŞLEMLER</a:t>
            </a:r>
          </a:p>
          <a:p>
            <a:r>
              <a:rPr lang="tr-TR" dirty="0" smtClean="0"/>
              <a:t>KURS SONUNDA YAPILMASI GEREKEN İŞ VE İŞLEMLER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007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KURSİYERLERİN E YAYGIN SİSTEMİNE KAYDOLMALARI İÇİN GEREKLİ TANITIM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680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39"/>
            <a:ext cx="9109962" cy="512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34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48680"/>
            <a:ext cx="909344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799175" y="1160748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31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83729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5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48680"/>
            <a:ext cx="909344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222178" y="1118257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51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092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47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48680"/>
            <a:ext cx="909344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860032" y="1118257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15919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45</Words>
  <Application>Microsoft Office PowerPoint</Application>
  <PresentationFormat>Ekran Gösterisi (4:3)</PresentationFormat>
  <Paragraphs>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E YAYGIN</vt:lpstr>
      <vt:lpstr>GÜNDEM MADDELERİ</vt:lpstr>
      <vt:lpstr>KURSİYERLERİN E YAYGIN SİSTEMİNE KAYDOLMALARI İÇİN GEREKLİ TANITIM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YAYGIN</dc:title>
  <dc:creator>bekirkupeli</dc:creator>
  <cp:lastModifiedBy>bekirkupeli</cp:lastModifiedBy>
  <cp:revision>10</cp:revision>
  <dcterms:created xsi:type="dcterms:W3CDTF">2017-06-21T13:31:07Z</dcterms:created>
  <dcterms:modified xsi:type="dcterms:W3CDTF">2017-09-19T13:24:40Z</dcterms:modified>
</cp:coreProperties>
</file>